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62" r:id="rId3"/>
    <p:sldId id="279" r:id="rId4"/>
    <p:sldId id="280" r:id="rId5"/>
    <p:sldId id="261" r:id="rId6"/>
    <p:sldId id="281" r:id="rId7"/>
    <p:sldId id="273" r:id="rId8"/>
    <p:sldId id="264" r:id="rId9"/>
    <p:sldId id="278" r:id="rId10"/>
    <p:sldId id="260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5D5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 autoAdjust="0"/>
    <p:restoredTop sz="94660"/>
  </p:normalViewPr>
  <p:slideViewPr>
    <p:cSldViewPr>
      <p:cViewPr varScale="1">
        <p:scale>
          <a:sx n="84" d="100"/>
          <a:sy n="84" d="100"/>
        </p:scale>
        <p:origin x="-138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09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11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77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3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0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6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09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40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36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08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08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31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:\Users\Epic Win\Desktop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1182" y="533939"/>
            <a:ext cx="5396136" cy="15841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AC8300"/>
                </a:solidFill>
                <a:latin typeface="Cambria" pitchFamily="18" charset="0"/>
              </a:rPr>
              <a:t>Звездный путь</a:t>
            </a:r>
            <a:endParaRPr lang="ru-RU" sz="5400" b="1" dirty="0">
              <a:solidFill>
                <a:srgbClr val="AC83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1832" y="2154328"/>
            <a:ext cx="6404623" cy="26428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Учебно-тренировочные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оздоровительные сборы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по фигурному катанию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г. МОСКВА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2000"/>
                    </a14:imgEffect>
                    <a14:imgEffect>
                      <a14:brightnessContrast bright="17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3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620688"/>
            <a:ext cx="5128157" cy="82809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4824"/>
            <a:ext cx="5472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r>
              <a:rPr lang="ru-RU" sz="24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0676" y="335392"/>
            <a:ext cx="6273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АЛГОРИТМ ЗАПИСИ НА СБОРЫ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0819" y="1140889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Родители заполняют     заявку на участие  в сборах  в </a:t>
            </a:r>
            <a:r>
              <a:rPr lang="ru-RU" sz="2400" b="1" dirty="0"/>
              <a:t>электронном виде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72823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dirty="0"/>
              <a:t>Специализированные порталы : </a:t>
            </a:r>
            <a:r>
              <a:rPr lang="en-US" sz="2000" dirty="0"/>
              <a:t>www.sportvokrug.ru</a:t>
            </a:r>
            <a:r>
              <a:rPr lang="ru-RU" sz="2000" dirty="0"/>
              <a:t>, </a:t>
            </a:r>
            <a:r>
              <a:rPr lang="en-US" sz="2000" dirty="0"/>
              <a:t>www.tulup.ru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90118" y="4005063"/>
            <a:ext cx="50336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Социальные </a:t>
            </a:r>
            <a:r>
              <a:rPr lang="ru-RU" sz="2000" dirty="0" smtClean="0"/>
              <a:t>сети</a:t>
            </a:r>
          </a:p>
          <a:p>
            <a:r>
              <a:rPr lang="en-US" sz="2000" dirty="0" smtClean="0"/>
              <a:t>https</a:t>
            </a:r>
            <a:r>
              <a:rPr lang="en-US" sz="2000" dirty="0"/>
              <a:t>://</a:t>
            </a:r>
            <a:r>
              <a:rPr lang="en-US" sz="2000" dirty="0" smtClean="0"/>
              <a:t>vk.com/sbori_po_figurnomu_kataniyu</a:t>
            </a:r>
            <a:endParaRPr lang="ru-RU" sz="2000" dirty="0" smtClean="0"/>
          </a:p>
          <a:p>
            <a:r>
              <a:rPr lang="en-US" sz="2000" dirty="0"/>
              <a:t>https://</a:t>
            </a:r>
            <a:r>
              <a:rPr lang="en-US" sz="2000" dirty="0" smtClean="0"/>
              <a:t>ok.ru/zvezdny.put</a:t>
            </a:r>
            <a:endParaRPr lang="ru-RU" sz="2000" dirty="0" smtClean="0"/>
          </a:p>
          <a:p>
            <a:r>
              <a:rPr lang="en-US" sz="2000" dirty="0"/>
              <a:t>https://www.facebook.com/sborizvezdniiput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18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:\Users\Epic Win\Desktop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484783"/>
            <a:ext cx="7207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ДОБРО ПОЖАЛОВАТЬ ! </a:t>
            </a:r>
            <a:endParaRPr lang="en-US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ЖДЕМ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ВСТРЕЧИ С ВАМИ И ВАШИМИ ДЕТЬМИ !!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79912" y="414908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36386" y="4210426"/>
            <a:ext cx="4051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Эльвира Трифонова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Координатор проекта «Звёздный путь»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e.trifonovainbox@gmail.com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+</a:t>
            </a:r>
            <a:r>
              <a:rPr lang="ru-RU" dirty="0" smtClean="0">
                <a:solidFill>
                  <a:srgbClr val="0070C0"/>
                </a:solidFill>
              </a:rPr>
              <a:t>7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905</a:t>
            </a:r>
            <a:r>
              <a:rPr lang="en-US" dirty="0" smtClean="0">
                <a:solidFill>
                  <a:srgbClr val="0070C0"/>
                </a:solidFill>
              </a:rPr>
              <a:t> 7306410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Epic Win\Desktop\Безымянный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78"/>
            <a:ext cx="9183346" cy="687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43395"/>
            <a:ext cx="80648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/>
              <a:t>Занятие </a:t>
            </a:r>
            <a:r>
              <a:rPr lang="ru-RU" sz="2000" dirty="0"/>
              <a:t>физической культурой является достижением XX века. Путь к профессиональному спорту  у юных фигуристов начинается с </a:t>
            </a:r>
            <a:r>
              <a:rPr lang="ru-RU" sz="2000" b="1" dirty="0"/>
              <a:t>4 лет</a:t>
            </a:r>
            <a:r>
              <a:rPr lang="ru-RU" sz="2000" dirty="0"/>
              <a:t>, поэтому наши сборы для тех кто стремиться к спортивным вершинам . Наш девиз:</a:t>
            </a:r>
          </a:p>
          <a:p>
            <a:endParaRPr lang="ru-RU" sz="2000" dirty="0"/>
          </a:p>
          <a:p>
            <a:r>
              <a:rPr lang="ru-RU" sz="2800" dirty="0">
                <a:solidFill>
                  <a:srgbClr val="C00000"/>
                </a:solidFill>
                <a:latin typeface="Cambria" pitchFamily="18" charset="0"/>
              </a:rPr>
              <a:t>     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« Кто если не ты, когда если не сейчас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».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dirty="0"/>
              <a:t>      В столице нашей родины культурном историческом центре  г. Москве подобные  сборы  не проводились. </a:t>
            </a:r>
            <a:r>
              <a:rPr lang="ru-RU" sz="2000" dirty="0" smtClean="0"/>
              <a:t>Мы </a:t>
            </a:r>
            <a:r>
              <a:rPr lang="ru-RU" sz="2000" dirty="0"/>
              <a:t>предлагаем маленьким спортсменам  </a:t>
            </a:r>
            <a:r>
              <a:rPr lang="ru-RU" sz="2000" dirty="0" smtClean="0"/>
              <a:t>москвичам и </a:t>
            </a:r>
            <a:r>
              <a:rPr lang="ru-RU" sz="2000" dirty="0"/>
              <a:t>гостям столицы совместить интенсивные </a:t>
            </a:r>
            <a:r>
              <a:rPr lang="ru-RU" sz="2000" dirty="0" smtClean="0"/>
              <a:t>тренировки познакомиться  с историческими  местами  </a:t>
            </a:r>
            <a:r>
              <a:rPr lang="ru-RU" sz="2000" dirty="0"/>
              <a:t>города. </a:t>
            </a:r>
            <a:r>
              <a:rPr lang="ru-RU" sz="2000" dirty="0" smtClean="0"/>
              <a:t>Это </a:t>
            </a:r>
            <a:r>
              <a:rPr lang="ru-RU" sz="2000" dirty="0"/>
              <a:t>украсит время каникул и позволит усовершенствовать и отточить их </a:t>
            </a:r>
            <a:r>
              <a:rPr lang="ru-RU" sz="2000" dirty="0" smtClean="0"/>
              <a:t>профессиональное мастерство</a:t>
            </a:r>
            <a:r>
              <a:rPr lang="ru-RU" sz="2000" dirty="0"/>
              <a:t>. </a:t>
            </a:r>
          </a:p>
        </p:txBody>
      </p:sp>
      <p:pic>
        <p:nvPicPr>
          <p:cNvPr id="15365" name="Picture 5" descr="C:\Users\Epic Win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78"/>
            <a:ext cx="9183346" cy="269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Epic Win\Desktop\57061317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900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86" cy="68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93224" y="87444"/>
            <a:ext cx="7577138" cy="831850"/>
          </a:xfrm>
        </p:spPr>
        <p:txBody>
          <a:bodyPr wrap="square" anchor="ctr" anchorCtr="1">
            <a:spAutoFit/>
          </a:bodyPr>
          <a:lstStyle/>
          <a:p>
            <a:pPr algn="l"/>
            <a:r>
              <a:rPr lang="ru-RU" sz="2400" dirty="0" smtClean="0"/>
              <a:t>    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   </a:t>
            </a: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277" y="692498"/>
            <a:ext cx="7277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Максимально ориентирован на детей от  5 до 8 лет с разными потребностями, с возможным  пребыванием с </a:t>
            </a:r>
            <a:r>
              <a:rPr lang="ru-RU" sz="2000" b="1" dirty="0" smtClean="0">
                <a:solidFill>
                  <a:prstClr val="black"/>
                </a:solidFill>
              </a:rPr>
              <a:t>8-00 до 19-00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5793" y="168399"/>
            <a:ext cx="500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НОВ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Ы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Й  ФОРМАТ 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СБОРОВ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2411" y="3625860"/>
            <a:ext cx="43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ТРИ РАЗН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Ы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Х АКЦЕНТА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670" y="4293096"/>
            <a:ext cx="4860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Три  уровня спортивной подготовки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014" y="4869160"/>
            <a:ext cx="57241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уровень</a:t>
            </a:r>
            <a:r>
              <a:rPr lang="ru-RU" sz="2400" b="1" dirty="0" smtClean="0">
                <a:solidFill>
                  <a:srgbClr val="6155D5"/>
                </a:solidFill>
              </a:rPr>
              <a:t>  </a:t>
            </a: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dirty="0" smtClean="0">
                <a:solidFill>
                  <a:prstClr val="black"/>
                </a:solidFill>
              </a:rPr>
              <a:t> 2-3 </a:t>
            </a:r>
            <a:r>
              <a:rPr lang="ru-RU" sz="2400" dirty="0">
                <a:solidFill>
                  <a:prstClr val="black"/>
                </a:solidFill>
              </a:rPr>
              <a:t>год </a:t>
            </a:r>
            <a:r>
              <a:rPr lang="ru-RU" sz="2400" dirty="0" smtClean="0">
                <a:solidFill>
                  <a:prstClr val="black"/>
                </a:solidFill>
              </a:rPr>
              <a:t>обучения,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II</a:t>
            </a:r>
            <a:r>
              <a:rPr lang="ru-RU" sz="2400" b="1" dirty="0" smtClean="0">
                <a:solidFill>
                  <a:srgbClr val="C00000"/>
                </a:solidFill>
              </a:rPr>
              <a:t>  уровень  </a:t>
            </a: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dirty="0" smtClean="0">
                <a:solidFill>
                  <a:prstClr val="black"/>
                </a:solidFill>
              </a:rPr>
              <a:t>3 юношеский разряд, 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III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уровень </a:t>
            </a:r>
            <a:r>
              <a:rPr lang="ru-RU" sz="2400" dirty="0" smtClean="0">
                <a:solidFill>
                  <a:prstClr val="black"/>
                </a:solidFill>
              </a:rPr>
              <a:t>– 2,1 </a:t>
            </a:r>
            <a:r>
              <a:rPr lang="ru-RU" sz="2400" dirty="0">
                <a:solidFill>
                  <a:prstClr val="black"/>
                </a:solidFill>
              </a:rPr>
              <a:t>юношеский разряд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553" y="1556388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Команда </a:t>
            </a:r>
            <a:r>
              <a:rPr lang="ru-RU" sz="2000" b="1" dirty="0" smtClean="0">
                <a:solidFill>
                  <a:prstClr val="black"/>
                </a:solidFill>
              </a:rPr>
              <a:t>профессионалов  </a:t>
            </a:r>
            <a:r>
              <a:rPr lang="ru-RU" sz="2000" dirty="0" smtClean="0">
                <a:solidFill>
                  <a:prstClr val="black"/>
                </a:solidFill>
              </a:rPr>
              <a:t>в </a:t>
            </a:r>
            <a:r>
              <a:rPr lang="ru-RU" sz="2000" dirty="0" smtClean="0">
                <a:solidFill>
                  <a:prstClr val="black"/>
                </a:solidFill>
              </a:rPr>
              <a:t>комплексном </a:t>
            </a:r>
            <a:r>
              <a:rPr lang="ru-RU" sz="2000" dirty="0">
                <a:solidFill>
                  <a:prstClr val="black"/>
                </a:solidFill>
              </a:rPr>
              <a:t>подходе к учебно-тренировочному процессу </a:t>
            </a:r>
            <a:r>
              <a:rPr lang="ru-RU" sz="2000" dirty="0" smtClean="0">
                <a:solidFill>
                  <a:prstClr val="black"/>
                </a:solidFill>
              </a:rPr>
              <a:t>позволят максимально </a:t>
            </a:r>
            <a:r>
              <a:rPr lang="ru-RU" sz="2000" dirty="0">
                <a:solidFill>
                  <a:prstClr val="black"/>
                </a:solidFill>
              </a:rPr>
              <a:t>раскрыться каждому начинающему спортсмену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Epic Win\Desktop\Безымянный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20"/>
            <a:ext cx="9148617" cy="68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764704"/>
            <a:ext cx="6048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Первый </a:t>
            </a:r>
            <a:r>
              <a:rPr lang="ru-RU" sz="2400" dirty="0">
                <a:solidFill>
                  <a:prstClr val="black"/>
                </a:solidFill>
              </a:rPr>
              <a:t>заезд  с 25 июня 2017 по </a:t>
            </a:r>
            <a:r>
              <a:rPr lang="ru-RU" sz="2400" dirty="0" smtClean="0">
                <a:solidFill>
                  <a:prstClr val="black"/>
                </a:solidFill>
              </a:rPr>
              <a:t>07 </a:t>
            </a:r>
            <a:r>
              <a:rPr lang="ru-RU" sz="2400" dirty="0">
                <a:solidFill>
                  <a:prstClr val="black"/>
                </a:solidFill>
              </a:rPr>
              <a:t>июля 2017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sz="2400" dirty="0" smtClean="0">
                <a:solidFill>
                  <a:prstClr val="black"/>
                </a:solidFill>
              </a:rPr>
              <a:t>1 в</a:t>
            </a:r>
            <a:r>
              <a:rPr lang="ru-RU" sz="2400" dirty="0" smtClean="0"/>
              <a:t>ы</a:t>
            </a:r>
            <a:r>
              <a:rPr lang="ru-RU" sz="2400" dirty="0" smtClean="0">
                <a:solidFill>
                  <a:prstClr val="black"/>
                </a:solidFill>
              </a:rPr>
              <a:t>ходной день</a:t>
            </a:r>
            <a:endParaRPr lang="ru-RU" sz="2400" dirty="0" smtClean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Второй заезд с 17 июля 2017 по </a:t>
            </a:r>
            <a:r>
              <a:rPr lang="ru-RU" sz="2400" dirty="0" smtClean="0">
                <a:solidFill>
                  <a:prstClr val="black"/>
                </a:solidFill>
              </a:rPr>
              <a:t>29 </a:t>
            </a:r>
            <a:r>
              <a:rPr lang="ru-RU" sz="2400" dirty="0">
                <a:solidFill>
                  <a:prstClr val="black"/>
                </a:solidFill>
              </a:rPr>
              <a:t>июля 2017, </a:t>
            </a:r>
            <a:r>
              <a:rPr lang="ru-RU" sz="2400" dirty="0">
                <a:solidFill>
                  <a:prstClr val="black"/>
                </a:solidFill>
              </a:rPr>
              <a:t>1 </a:t>
            </a:r>
            <a:r>
              <a:rPr lang="ru-RU" sz="2400" dirty="0" smtClean="0">
                <a:solidFill>
                  <a:prstClr val="black"/>
                </a:solidFill>
              </a:rPr>
              <a:t>в</a:t>
            </a:r>
            <a:r>
              <a:rPr lang="ru-RU" sz="2400" dirty="0" smtClean="0"/>
              <a:t>ы</a:t>
            </a:r>
            <a:r>
              <a:rPr lang="ru-RU" sz="2400" dirty="0" smtClean="0">
                <a:solidFill>
                  <a:prstClr val="black"/>
                </a:solidFill>
              </a:rPr>
              <a:t>ходной  день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Третий заезд с 7 августа 2017 по 18 </a:t>
            </a:r>
            <a:r>
              <a:rPr lang="ru-RU" sz="2400" dirty="0" smtClean="0">
                <a:solidFill>
                  <a:prstClr val="black"/>
                </a:solidFill>
              </a:rPr>
              <a:t>августа2017, </a:t>
            </a:r>
            <a:r>
              <a:rPr lang="ru-RU" sz="2400" dirty="0">
                <a:solidFill>
                  <a:prstClr val="black"/>
                </a:solidFill>
              </a:rPr>
              <a:t>1 </a:t>
            </a:r>
            <a:r>
              <a:rPr lang="ru-RU" sz="2400" dirty="0" smtClean="0">
                <a:solidFill>
                  <a:prstClr val="black"/>
                </a:solidFill>
              </a:rPr>
              <a:t>в</a:t>
            </a:r>
            <a:r>
              <a:rPr lang="ru-RU" sz="2400" dirty="0" smtClean="0"/>
              <a:t>ы</a:t>
            </a:r>
            <a:r>
              <a:rPr lang="ru-RU" sz="2400" dirty="0" smtClean="0">
                <a:solidFill>
                  <a:prstClr val="black"/>
                </a:solidFill>
              </a:rPr>
              <a:t>ходной день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802" y="51055"/>
            <a:ext cx="6787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СРОКИ ПРОВЕДЕНИЯ ЛЕТНИХ СБОРОВ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216" y="3862789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МЕСТО ПРОВЕДЕНИЯ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СБОРОВ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6613" y="4445993"/>
            <a:ext cx="4711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Г. Москва </a:t>
            </a:r>
          </a:p>
          <a:p>
            <a:r>
              <a:rPr lang="ru-RU" sz="2400" dirty="0" err="1" smtClean="0">
                <a:solidFill>
                  <a:prstClr val="black"/>
                </a:solidFill>
              </a:rPr>
              <a:t>Новоостаповская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улица</a:t>
            </a:r>
            <a:r>
              <a:rPr lang="ru-RU" sz="2400" dirty="0" smtClean="0">
                <a:solidFill>
                  <a:prstClr val="black"/>
                </a:solidFill>
              </a:rPr>
              <a:t>, д. 5 с.2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Ледовая арена «МОРОЗОВО»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9525"/>
            <a:ext cx="91868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5688" y="679222"/>
            <a:ext cx="3699152" cy="286232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Организовывать качественное проведение тренировочного процесса, способствующее выполнению программы спортивной подготовки, в том числе совершенствованию профессионального мастерства спортсменов.</a:t>
            </a:r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39071" y="12819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ЦЕЛИ И ЗАДАЧИ ПРОВЕДЕНИЯ СБОРОВ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74574" y="3717032"/>
            <a:ext cx="3730266" cy="283154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Развивать творческие способности фигуристов, которые помогут воплощать на льду с помощью специальных движений, пластики и мимики идею и характер музыкального </a:t>
            </a:r>
            <a:r>
              <a:rPr lang="ru-RU" sz="2000" dirty="0" smtClean="0"/>
              <a:t>сопровождения соревновательных </a:t>
            </a:r>
            <a:r>
              <a:rPr lang="ru-RU" sz="2000" dirty="0"/>
              <a:t>композиций.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052738"/>
            <a:ext cx="3024336" cy="480131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Всестороннее гармоничное развитие личности, физических способностей, укрепление здоровья.</a:t>
            </a:r>
          </a:p>
          <a:p>
            <a:r>
              <a:rPr lang="ru-RU" sz="2400" dirty="0" smtClean="0"/>
              <a:t> Воспитание физических качеств: силы, выносливости, быстроты, ловкости, гибкости </a:t>
            </a:r>
          </a:p>
          <a:p>
            <a:endParaRPr lang="ru-RU" dirty="0"/>
          </a:p>
        </p:txBody>
      </p:sp>
      <p:sp>
        <p:nvSpPr>
          <p:cNvPr id="21" name="Выгнутая вниз стрелка 20"/>
          <p:cNvSpPr/>
          <p:nvPr/>
        </p:nvSpPr>
        <p:spPr>
          <a:xfrm rot="329669">
            <a:off x="2770104" y="5968214"/>
            <a:ext cx="2585907" cy="557713"/>
          </a:xfrm>
          <a:prstGeom prst="curved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>
            <a:off x="2730910" y="563141"/>
            <a:ext cx="2645861" cy="489597"/>
          </a:xfrm>
          <a:prstGeom prst="curvedDownArrow">
            <a:avLst>
              <a:gd name="adj1" fmla="val 11619"/>
              <a:gd name="adj2" fmla="val 50000"/>
              <a:gd name="adj3" fmla="val 25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Epic Win\Desktop\Безымянный 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1930" y="1301923"/>
            <a:ext cx="67734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Общее количество часов ледовой подготовки - </a:t>
            </a:r>
            <a:r>
              <a:rPr lang="ru-RU" sz="2400" dirty="0" smtClean="0">
                <a:solidFill>
                  <a:prstClr val="black"/>
                </a:solidFill>
              </a:rPr>
              <a:t>30 </a:t>
            </a:r>
            <a:r>
              <a:rPr lang="ru-RU" sz="2400" dirty="0">
                <a:solidFill>
                  <a:prstClr val="black"/>
                </a:solidFill>
              </a:rPr>
              <a:t>часов;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Общее количество часов СФП  - </a:t>
            </a:r>
            <a:r>
              <a:rPr lang="ru-RU" sz="2400" dirty="0" smtClean="0">
                <a:solidFill>
                  <a:prstClr val="black"/>
                </a:solidFill>
              </a:rPr>
              <a:t>10 </a:t>
            </a:r>
            <a:r>
              <a:rPr lang="ru-RU" sz="2400" dirty="0">
                <a:solidFill>
                  <a:prstClr val="black"/>
                </a:solidFill>
              </a:rPr>
              <a:t>часов; 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Общее количество часов по хореографии  - </a:t>
            </a:r>
            <a:r>
              <a:rPr lang="ru-RU" sz="2400" dirty="0" smtClean="0">
                <a:solidFill>
                  <a:prstClr val="black"/>
                </a:solidFill>
              </a:rPr>
              <a:t>10 </a:t>
            </a:r>
            <a:r>
              <a:rPr lang="ru-RU" sz="2400" dirty="0">
                <a:solidFill>
                  <a:prstClr val="black"/>
                </a:solidFill>
              </a:rPr>
              <a:t>часов;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Общее количество часов джаз-класс  - </a:t>
            </a:r>
            <a:r>
              <a:rPr lang="ru-RU" sz="2400" dirty="0" smtClean="0">
                <a:solidFill>
                  <a:prstClr val="black"/>
                </a:solidFill>
              </a:rPr>
              <a:t>6 </a:t>
            </a:r>
            <a:r>
              <a:rPr lang="ru-RU" sz="2400" dirty="0">
                <a:solidFill>
                  <a:prstClr val="black"/>
                </a:solidFill>
              </a:rPr>
              <a:t>часов; </a:t>
            </a:r>
          </a:p>
          <a:p>
            <a:r>
              <a:rPr lang="ru-RU" sz="2400" dirty="0">
                <a:solidFill>
                  <a:prstClr val="black"/>
                </a:solidFill>
              </a:rPr>
              <a:t> Общее количество теоретических занятий - 2 часа.  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Мастер </a:t>
            </a:r>
            <a:r>
              <a:rPr lang="ru-RU" sz="2400" dirty="0">
                <a:solidFill>
                  <a:prstClr val="black"/>
                </a:solidFill>
              </a:rPr>
              <a:t>классы по современным направлениям </a:t>
            </a:r>
            <a:r>
              <a:rPr lang="ru-RU" sz="2400" dirty="0" smtClean="0">
                <a:solidFill>
                  <a:prstClr val="black"/>
                </a:solidFill>
              </a:rPr>
              <a:t>хореографии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Мастер </a:t>
            </a:r>
            <a:r>
              <a:rPr lang="ru-RU" sz="2400" dirty="0">
                <a:solidFill>
                  <a:prstClr val="black"/>
                </a:solidFill>
              </a:rPr>
              <a:t>классы по технике реберных прыжков и технике </a:t>
            </a:r>
            <a:r>
              <a:rPr lang="ru-RU" sz="2400" dirty="0" smtClean="0">
                <a:solidFill>
                  <a:prstClr val="black"/>
                </a:solidFill>
              </a:rPr>
              <a:t>вращений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с участием олимпийских чемпионов и чемпионов мира.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509" y="157769"/>
            <a:ext cx="6700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УЧЕБНО ТРЕНИРОВОЧН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Ы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Й ПРОЦЕСС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9806" y="6195570"/>
            <a:ext cx="660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*Для </a:t>
            </a:r>
            <a:r>
              <a:rPr lang="ru-RU" dirty="0">
                <a:solidFill>
                  <a:prstClr val="black"/>
                </a:solidFill>
              </a:rPr>
              <a:t>младшей группы  тренировочное время будет скорректировано с учетом возрастных особенностей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5169" y="674400"/>
            <a:ext cx="90562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РАСПИСАНИЕ УЧЕБНО  ТРЕНИРОВОЧНОГО ПРОЦЕССА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  <a:p>
            <a:endParaRPr lang="ru-RU" dirty="0" smtClean="0"/>
          </a:p>
          <a:p>
            <a:r>
              <a:rPr lang="ru-RU" sz="2000" dirty="0" smtClean="0"/>
              <a:t>8.30 </a:t>
            </a:r>
            <a:r>
              <a:rPr lang="ru-RU" sz="2000" dirty="0"/>
              <a:t>– </a:t>
            </a:r>
            <a:r>
              <a:rPr lang="ru-RU" sz="2000" dirty="0" smtClean="0"/>
              <a:t>12.00 </a:t>
            </a:r>
            <a:r>
              <a:rPr lang="ru-RU" sz="2000" dirty="0"/>
              <a:t>– </a:t>
            </a:r>
            <a:r>
              <a:rPr lang="ru-RU" sz="2000" dirty="0" smtClean="0"/>
              <a:t>Тренировочный процесс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13.00 </a:t>
            </a:r>
            <a:r>
              <a:rPr lang="ru-RU" sz="2000" dirty="0"/>
              <a:t>– 14.00 – </a:t>
            </a:r>
            <a:r>
              <a:rPr lang="ru-RU" sz="2000" dirty="0" smtClean="0"/>
              <a:t>Обед, организовывается для всех участников </a:t>
            </a:r>
            <a:r>
              <a:rPr lang="ru-RU" sz="2000" dirty="0" smtClean="0"/>
              <a:t>сборов</a:t>
            </a:r>
          </a:p>
          <a:p>
            <a:endParaRPr lang="ru-RU" sz="2000" dirty="0"/>
          </a:p>
          <a:p>
            <a:r>
              <a:rPr lang="ru-RU" sz="2000" dirty="0"/>
              <a:t>14.00 – 14.30 – </a:t>
            </a:r>
            <a:r>
              <a:rPr lang="ru-RU" sz="2000" dirty="0" smtClean="0"/>
              <a:t>Отдых, проходит в комфортабельном помещении под  присмотром воспитателей 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15.00 </a:t>
            </a:r>
            <a:r>
              <a:rPr lang="ru-RU" sz="2000" dirty="0"/>
              <a:t>– </a:t>
            </a:r>
            <a:r>
              <a:rPr lang="ru-RU" sz="2000" dirty="0" smtClean="0"/>
              <a:t>18.00 </a:t>
            </a:r>
            <a:r>
              <a:rPr lang="ru-RU" sz="2000" dirty="0"/>
              <a:t>– </a:t>
            </a:r>
            <a:r>
              <a:rPr lang="ru-RU" sz="2000" dirty="0"/>
              <a:t>Тренировочный процесс</a:t>
            </a:r>
          </a:p>
          <a:p>
            <a:endParaRPr lang="ru-RU" sz="2000" dirty="0"/>
          </a:p>
          <a:p>
            <a:r>
              <a:rPr lang="ru-RU" sz="2000" dirty="0" smtClean="0"/>
              <a:t>19.00 </a:t>
            </a:r>
            <a:r>
              <a:rPr lang="ru-RU" sz="2000" dirty="0"/>
              <a:t>- 20.00 – </a:t>
            </a:r>
            <a:r>
              <a:rPr lang="ru-RU" sz="2000" dirty="0" smtClean="0"/>
              <a:t>Дополнительные  занятия по желанию</a:t>
            </a:r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 smtClean="0"/>
              <a:t>Мастер </a:t>
            </a:r>
            <a:r>
              <a:rPr lang="ru-RU" sz="2000" dirty="0"/>
              <a:t>классы посещаются по желанию по предварительной записи.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224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pic Win\Desktop\16_133113416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4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5" y="0"/>
            <a:ext cx="92537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990" y="21153"/>
            <a:ext cx="691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ОРГАНИЗАЦИЯ ДОСУГА СПОРТСМЕНОВ 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772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Сертификат участника сборов  даст возможность посетить одно из знаков</a:t>
            </a:r>
            <a:r>
              <a:rPr lang="ru-RU" sz="2400" dirty="0"/>
              <a:t>ы</a:t>
            </a:r>
            <a:r>
              <a:rPr lang="ru-RU" sz="2400" dirty="0" smtClean="0"/>
              <a:t>х мест на выбор:</a:t>
            </a:r>
          </a:p>
        </p:txBody>
      </p:sp>
      <p:pic>
        <p:nvPicPr>
          <p:cNvPr id="12291" name="Picture 3" descr="C:\Users\Epic Win\Desktop\квест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29200"/>
            <a:ext cx="2664296" cy="133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pic Win\Desktop\зоопар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73016"/>
            <a:ext cx="2664296" cy="14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Epic Win\Desktop\13254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64996"/>
            <a:ext cx="2664296" cy="17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2636912"/>
            <a:ext cx="3661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МУЗЕЙ МОСКОВСКОГО КРЕМЛЯ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80791" y="3999797"/>
            <a:ext cx="2857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МОСКОВСКИЙ ЗООПАРК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0791" y="5573271"/>
            <a:ext cx="3728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КВЕСТ «АЛИСА В СТРАНЕ ЧУДЕС»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57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Epic Win\Desktop\813e159daf273102771c7c9615fd7d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73" y="3724160"/>
            <a:ext cx="4436827" cy="31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Epic Win\Desktop\0e622000eb4320ea4ef7fa95aa49bd12.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2670"/>
            <a:ext cx="4788642" cy="31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92268"/>
            <a:ext cx="9144000" cy="3847207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1000">
                <a:srgbClr val="E6E6E6"/>
              </a:gs>
              <a:gs pos="82000">
                <a:srgbClr val="E6E6E6"/>
              </a:gs>
              <a:gs pos="87000">
                <a:srgbClr val="7D8496">
                  <a:lumMod val="46000"/>
                  <a:lumOff val="54000"/>
                  <a:alpha val="0"/>
                </a:srgbClr>
              </a:gs>
              <a:gs pos="100000">
                <a:srgbClr val="E6E6E6"/>
              </a:gs>
            </a:gsLst>
            <a:lin ang="5400000" scaled="1"/>
            <a:tileRect/>
          </a:gradFill>
          <a:ln w="0" cmpd="sng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Тренерско-преподавательский</a:t>
            </a:r>
            <a:r>
              <a:rPr lang="ru-RU" sz="20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состав: </a:t>
            </a:r>
            <a:r>
              <a:rPr lang="ru-RU" sz="20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мастера спорта, действующие спортсмены с глубокими теоретическими знаниями и годами собственной практики и методики.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Ледовые 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мастер</a:t>
            </a:r>
            <a:r>
              <a:rPr lang="ru-RU" sz="20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классы</a:t>
            </a:r>
            <a:r>
              <a:rPr lang="ru-RU" sz="20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по</a:t>
            </a:r>
            <a:r>
              <a:rPr lang="ru-RU" sz="20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фигурному</a:t>
            </a:r>
            <a:r>
              <a:rPr lang="ru-RU" sz="20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катанию </a:t>
            </a:r>
            <a:r>
              <a:rPr lang="ru-RU" sz="2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проводят  Чемпионы мира, Мастера спорта международного класса.</a:t>
            </a:r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Мастер класс по 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джазу</a:t>
            </a:r>
            <a:r>
              <a:rPr lang="ru-RU" sz="20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проведут профессиональные танцоры, хореографы.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4367</TotalTime>
  <Words>569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Звездный путь</vt:lpstr>
      <vt:lpstr>Презентация PowerPoint</vt:lpstr>
      <vt:lpstr>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Epic Win</dc:creator>
  <cp:lastModifiedBy>Epic Win</cp:lastModifiedBy>
  <cp:revision>94</cp:revision>
  <dcterms:created xsi:type="dcterms:W3CDTF">2017-02-16T20:20:28Z</dcterms:created>
  <dcterms:modified xsi:type="dcterms:W3CDTF">2017-04-17T08:01:45Z</dcterms:modified>
</cp:coreProperties>
</file>